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F9473AB-8D10-4BC0-B851-22AAACE8CC67}">
          <p14:sldIdLst>
            <p14:sldId id="256"/>
            <p14:sldId id="257"/>
            <p14:sldId id="258"/>
            <p14:sldId id="259"/>
            <p14:sldId id="262"/>
            <p14:sldId id="261"/>
            <p14:sldId id="260"/>
            <p14:sldId id="263"/>
            <p14:sldId id="264"/>
          </p14:sldIdLst>
        </p14:section>
        <p14:section name="Раздел без заголовка" id="{1646860E-BD64-4858-951C-6D55D18AEB2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596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9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712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17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89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25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61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399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799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005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356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C5DB3-03AA-4E24-8123-2987A956FCCD}" type="datetimeFigureOut">
              <a:rPr lang="ru-RU" smtClean="0"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42362-2351-43C2-B77A-4B0677ACC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49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9798" y="647699"/>
            <a:ext cx="9144000" cy="23876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Изменения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веб-сайта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Allison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114" y="3602038"/>
            <a:ext cx="6223772" cy="2171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354" y="350470"/>
            <a:ext cx="5287108" cy="149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4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884" y="1690688"/>
            <a:ext cx="5694516" cy="43513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3403" y="0"/>
            <a:ext cx="3148597" cy="1100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550465"/>
            <a:ext cx="4919898" cy="62062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2677" y="5730142"/>
            <a:ext cx="3999323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5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Allison Hub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00" y="952500"/>
            <a:ext cx="11557000" cy="525780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Многолетний проект по улучшению использования и функциональности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Allison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Hub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В 2017 году планируется несколько проектов, направленных на улучшение качества обслуживания пользователей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095" y="0"/>
            <a:ext cx="3151905" cy="1103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480" y="3565088"/>
            <a:ext cx="4322439" cy="20301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3194" y="3182047"/>
            <a:ext cx="4822354" cy="21337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5548" y="5730142"/>
            <a:ext cx="3999323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5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9950" y="20081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ПРОДАЖИ и СЕРВИС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863600"/>
            <a:ext cx="11493500" cy="5753100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pPr marL="355600" lvl="0" indent="-342900">
              <a:lnSpc>
                <a:spcPct val="100000"/>
              </a:lnSpc>
              <a:spcBef>
                <a:spcPts val="0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URL-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адрес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Дистрибьютера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/ 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илера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20"/>
              </a:spcBef>
              <a:buFontTx/>
              <a:buChar char="–"/>
              <a:tabLst>
                <a:tab pos="756285" algn="l"/>
                <a:tab pos="756920" algn="l"/>
              </a:tabLst>
            </a:pPr>
            <a:r>
              <a:rPr lang="ru-RU" sz="20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Завершено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0"/>
              </a:spcBef>
              <a:buFontTx/>
              <a:buChar char="–"/>
              <a:tabLst>
                <a:tab pos="756285" algn="l"/>
                <a:tab pos="756920" algn="l"/>
              </a:tabLst>
            </a:pPr>
            <a:r>
              <a:rPr lang="ru-RU" sz="20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Сервисные центры, которые предоставили </a:t>
            </a:r>
            <a:r>
              <a:rPr lang="ru-RU" sz="2000" spc="-5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Allison</a:t>
            </a:r>
            <a:r>
              <a:rPr lang="ru-RU" sz="20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свой корпоративный веб-адрес, </a:t>
            </a:r>
            <a:r>
              <a:rPr lang="ru-RU" sz="20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указаны </a:t>
            </a:r>
            <a:r>
              <a:rPr lang="ru-RU" sz="20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в поисковой </a:t>
            </a:r>
            <a:r>
              <a:rPr lang="ru-RU" sz="20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информации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945" y="41116"/>
            <a:ext cx="3151905" cy="1103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68" y="2794348"/>
            <a:ext cx="3048264" cy="36823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639" y="2794348"/>
            <a:ext cx="4529721" cy="3304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6600" y="4257514"/>
            <a:ext cx="1755800" cy="3779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2677" y="5730142"/>
            <a:ext cx="3999323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97642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ПРОДАЖИ и СЕРВИС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860424"/>
            <a:ext cx="11480800" cy="5743575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marL="355600" lvl="0" indent="-342900">
              <a:lnSpc>
                <a:spcPct val="100000"/>
              </a:lnSpc>
              <a:spcBef>
                <a:spcPts val="0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ru-RU" sz="32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Ближайший </a:t>
            </a:r>
            <a:r>
              <a:rPr lang="ru-RU" sz="32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Дистрибьютор </a:t>
            </a:r>
            <a:r>
              <a:rPr lang="ru-RU" sz="32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/ Д</a:t>
            </a:r>
            <a:r>
              <a:rPr lang="ru-RU" sz="32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илер</a:t>
            </a:r>
            <a:endParaRPr lang="en-US" sz="3200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30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Sales</a:t>
            </a:r>
            <a:r>
              <a:rPr lang="ru-RU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&amp; </a:t>
            </a:r>
            <a:r>
              <a:rPr lang="ru-RU" spc="-5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Service</a:t>
            </a:r>
            <a:r>
              <a:rPr lang="ru-RU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ru-RU" spc="-5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Locator</a:t>
            </a:r>
            <a:r>
              <a:rPr lang="ru-RU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(Расположение Центра Продаж и Сервиса) определит ближайшего </a:t>
            </a:r>
            <a:r>
              <a:rPr lang="ru-RU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Дистрибьютора или Дилера по географическому расположению пользовательского 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устройства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1155700" marR="111125" lvl="2">
              <a:lnSpc>
                <a:spcPct val="100000"/>
              </a:lnSpc>
              <a:spcBef>
                <a:spcPts val="10"/>
              </a:spcBef>
              <a:buFontTx/>
              <a:buChar char="•"/>
              <a:tabLst>
                <a:tab pos="1155065" algn="l"/>
                <a:tab pos="1156335" algn="l"/>
              </a:tabLst>
            </a:pPr>
            <a:r>
              <a:rPr lang="ru-RU" sz="18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Пользователи имеют возможность задать начальную </a:t>
            </a:r>
            <a:r>
              <a:rPr lang="ru-RU" sz="18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точку</a:t>
            </a:r>
            <a:endParaRPr lang="en-US" sz="18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1155700" lvl="2">
              <a:lnSpc>
                <a:spcPct val="100000"/>
              </a:lnSpc>
              <a:spcBef>
                <a:spcPts val="0"/>
              </a:spcBef>
              <a:buFontTx/>
              <a:buChar char="•"/>
              <a:tabLst>
                <a:tab pos="1155065" algn="l"/>
                <a:tab pos="1156335" algn="l"/>
              </a:tabLst>
            </a:pPr>
            <a:r>
              <a:rPr lang="ru-RU" sz="18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Улучшения </a:t>
            </a:r>
            <a:r>
              <a:rPr lang="ru-RU" sz="18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точности будут внесены в </a:t>
            </a:r>
            <a:r>
              <a:rPr lang="ru-RU" sz="18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карту</a:t>
            </a:r>
            <a:endParaRPr lang="en-US" sz="18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1155700" lvl="2">
              <a:lnSpc>
                <a:spcPct val="100000"/>
              </a:lnSpc>
              <a:spcBef>
                <a:spcPts val="0"/>
              </a:spcBef>
              <a:buFontTx/>
              <a:buChar char="•"/>
              <a:tabLst>
                <a:tab pos="1155065" algn="l"/>
                <a:tab pos="1156335" algn="l"/>
              </a:tabLst>
            </a:pPr>
            <a:r>
              <a:rPr lang="ru-RU" sz="18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Завершение запланировано </a:t>
            </a:r>
            <a:r>
              <a:rPr lang="ru-RU" sz="1800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на конец 2017 года</a:t>
            </a:r>
            <a:endParaRPr lang="en-US" sz="18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095" y="15716"/>
            <a:ext cx="3151905" cy="1103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2677" y="5730142"/>
            <a:ext cx="3999323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8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24777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МОБИЛЬНОСТЬ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800101"/>
            <a:ext cx="6248400" cy="490220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marL="355600" marR="2670810" lvl="0" indent="-342900">
              <a:lnSpc>
                <a:spcPct val="100000"/>
              </a:lnSpc>
              <a:spcBef>
                <a:spcPts val="2175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ru-RU" sz="32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Все разделы веб-сайта будут доступны через смартфон и планшет</a:t>
            </a:r>
          </a:p>
          <a:p>
            <a:pPr marL="355600" marR="2670810" lvl="0" indent="-342900">
              <a:lnSpc>
                <a:spcPct val="100000"/>
              </a:lnSpc>
              <a:spcBef>
                <a:spcPts val="2175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ru-RU" sz="3200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Запланировано на июль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095" y="39528"/>
            <a:ext cx="3151905" cy="1103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757" b="7096"/>
          <a:stretch/>
        </p:blipFill>
        <p:spPr>
          <a:xfrm>
            <a:off x="4174250" y="944563"/>
            <a:ext cx="4865845" cy="4927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2677" y="5702301"/>
            <a:ext cx="3999323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4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900" y="18494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Укороченные публикации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847725"/>
            <a:ext cx="5029200" cy="56673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 marL="355600" marR="392430" lvl="0" indent="-342900">
              <a:lnSpc>
                <a:spcPct val="100000"/>
              </a:lnSpc>
              <a:spcBef>
                <a:spcPts val="0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Будут доступны на одной странице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15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Цель</a:t>
            </a: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: 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улучшение использования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99060" lvl="1" indent="-286385">
              <a:lnSpc>
                <a:spcPct val="100000"/>
              </a:lnSpc>
              <a:spcBef>
                <a:spcPts val="0"/>
              </a:spcBef>
              <a:buFontTx/>
              <a:buChar char="–"/>
              <a:tabLst>
                <a:tab pos="756920" algn="l"/>
              </a:tabLst>
            </a:pPr>
            <a:r>
              <a:rPr lang="ru-RU" spc="-1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Публикации по гарантии будут </a:t>
            </a:r>
            <a:r>
              <a:rPr lang="ru-RU" spc="-1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удалены из </a:t>
            </a:r>
            <a:r>
              <a:rPr lang="ru-RU" spc="-1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1Source и </a:t>
            </a:r>
            <a:r>
              <a:rPr lang="ru-RU" spc="-1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перенесены в этот раздел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1155700" lvl="2">
              <a:lnSpc>
                <a:spcPts val="2400"/>
              </a:lnSpc>
              <a:spcBef>
                <a:spcPts val="0"/>
              </a:spcBef>
              <a:buFontTx/>
              <a:buChar char="•"/>
              <a:tabLst>
                <a:tab pos="1155065" algn="l"/>
                <a:tab pos="1156335" algn="l"/>
              </a:tabLst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1Source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будет отменён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255904" lvl="1" indent="-286385">
              <a:lnSpc>
                <a:spcPts val="2880"/>
              </a:lnSpc>
              <a:spcBef>
                <a:spcPts val="90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Запланировано на Август </a:t>
            </a: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2017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095" y="53816"/>
            <a:ext cx="3151905" cy="1103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266" y="1157288"/>
            <a:ext cx="3743268" cy="50540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5217" y="5727700"/>
            <a:ext cx="3996783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7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200" y="22304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Главная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страница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885824"/>
            <a:ext cx="11468100" cy="559117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095" y="28416"/>
            <a:ext cx="3151905" cy="1103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548605"/>
            <a:ext cx="4291956" cy="4560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415" y="1548605"/>
            <a:ext cx="4407790" cy="4127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5956" y="3555563"/>
            <a:ext cx="536494" cy="3048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2317" y="5504134"/>
            <a:ext cx="4785775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1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22621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Планы на 2018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226218"/>
            <a:ext cx="11353800" cy="5613400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pPr marL="355600" marR="488315" lvl="0" indent="-342900">
              <a:lnSpc>
                <a:spcPct val="100000"/>
              </a:lnSpc>
              <a:spcBef>
                <a:spcPts val="0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Allison</a:t>
            </a:r>
            <a:r>
              <a:rPr lang="en-US" spc="-21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Hub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будет связывать сайты </a:t>
            </a: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Allison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одной точкой входа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5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Простота перехода между сайтами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lvl="1" indent="-286385">
              <a:lnSpc>
                <a:spcPts val="2870"/>
              </a:lnSpc>
              <a:spcBef>
                <a:spcPts val="0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Нет необходимости заново вводить пароль на каждом сайте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355600" lvl="0" indent="-342900">
              <a:lnSpc>
                <a:spcPts val="3350"/>
              </a:lnSpc>
              <a:spcBef>
                <a:spcPts val="0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en-US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Field Action</a:t>
            </a:r>
            <a:r>
              <a:rPr lang="en-US" spc="-18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ru-RU" spc="-18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(Отзывные Кампании)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изменения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15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Изменения позволят пользователям просматривать</a:t>
            </a:r>
            <a:r>
              <a:rPr lang="ru-RU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конкретные</a:t>
            </a: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Field Actions  </a:t>
            </a: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так же как и сервисные группы на АКП по серийному номеру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756285" marR="431165" lvl="1" indent="-286385">
              <a:lnSpc>
                <a:spcPct val="100000"/>
              </a:lnSpc>
              <a:spcBef>
                <a:spcPts val="0"/>
              </a:spcBef>
              <a:buFontTx/>
              <a:buChar char="–"/>
              <a:tabLst>
                <a:tab pos="756920" algn="l"/>
              </a:tabLst>
            </a:pPr>
            <a:r>
              <a:rPr lang="ru-RU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Пользователю достаточно ввести серийный номер АКП чтобы увидеть список </a:t>
            </a:r>
            <a:r>
              <a:rPr lang="en-US" spc="-5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Field </a:t>
            </a:r>
            <a:r>
              <a:rPr lang="en-US" spc="-5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Action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355600" marR="57785" lvl="0" indent="-342900">
              <a:lnSpc>
                <a:spcPts val="3360"/>
              </a:lnSpc>
              <a:spcBef>
                <a:spcPts val="95"/>
              </a:spcBef>
              <a:buFontTx/>
              <a:buChar char="•"/>
              <a:tabLst>
                <a:tab pos="354965" algn="l"/>
                <a:tab pos="356235" algn="l"/>
              </a:tabLst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Доступ к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pc="-5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Allison </a:t>
            </a:r>
            <a:r>
              <a:rPr lang="en-US" spc="-5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Hub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для конечных пользователей и парков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095" y="28416"/>
            <a:ext cx="3151905" cy="1103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796" y="5504812"/>
            <a:ext cx="4788204" cy="135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211</Words>
  <Application>Microsoft Office PowerPoint</Application>
  <PresentationFormat>Широкоэкранный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Aharoni</vt:lpstr>
      <vt:lpstr>Arial</vt:lpstr>
      <vt:lpstr>Calibri</vt:lpstr>
      <vt:lpstr>Calibri Light</vt:lpstr>
      <vt:lpstr>Тема Office</vt:lpstr>
      <vt:lpstr>Изменения веб-сайта Allison</vt:lpstr>
      <vt:lpstr>Презентация PowerPoint</vt:lpstr>
      <vt:lpstr>Allison Hub</vt:lpstr>
      <vt:lpstr>ПРОДАЖИ и СЕРВИС</vt:lpstr>
      <vt:lpstr>ПРОДАЖИ и СЕРВИС</vt:lpstr>
      <vt:lpstr>МОБИЛЬНОСТЬ</vt:lpstr>
      <vt:lpstr>Укороченные публикации</vt:lpstr>
      <vt:lpstr>Главная страница</vt:lpstr>
      <vt:lpstr>Планы на 2018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Allison DOC® V2017.1.0</dc:title>
  <dc:creator>Илья Лямин</dc:creator>
  <cp:lastModifiedBy>Илья Лямин</cp:lastModifiedBy>
  <cp:revision>31</cp:revision>
  <dcterms:created xsi:type="dcterms:W3CDTF">2017-05-23T11:19:43Z</dcterms:created>
  <dcterms:modified xsi:type="dcterms:W3CDTF">2017-05-24T13:11:53Z</dcterms:modified>
</cp:coreProperties>
</file>